
<file path=[Content_Types].xml><?xml version="1.0" encoding="utf-8"?>
<Types xmlns="http://schemas.openxmlformats.org/package/2006/content-types">
  <Default ContentType="image/jpeg" Extension="jpeg"/>
  <Default ContentType="image/png" Extension="png"/>
  <Default ContentType="application/vnd.openxmlformats-package.relationships+xml" Extension="rels"/>
  <Default ContentType="application/xml" Extension="xml"/>
  <Override ContentType="application/vnd.openxmlformats-officedocument.extended-properties+xml" PartName="/docProps/app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tableStyles+xml" PartName="/ppt/tableStyles.xml"/>
  <Override ContentType="application/vnd.openxmlformats-officedocument.theme+xml" PartName="/ppt/theme/theme1.xml"/>
  <Override ContentType="application/vnd.openxmlformats-officedocument.presentationml.viewProps+xml" PartName="/ppt/viewProps.xml"/>
</Types>
</file>

<file path=_rels/.rels><?xml version="1.0" encoding="UTF-8" standalone="no"?><Relationships xmlns="http://schemas.openxmlformats.org/package/2006/relationships"><Relationship Id="rId1" Target="ppt/presentation.xml" Type="http://schemas.openxmlformats.org/officeDocument/2006/relationships/officeDocument"/><Relationship Id="rId2" Target="docProps/thumbnail.jpeg" Type="http://schemas.openxmlformats.org/package/2006/relationships/metadata/thumbnail"/><Relationship Id="rId3" Target="docProps/core.xml" Type="http://schemas.openxmlformats.org/package/2006/relationships/metadata/core-properties"/><Relationship Id="rId4" Target="docProps/app.xml" Type="http://schemas.openxmlformats.org/officeDocument/2006/relationships/extended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7" r:id="rId17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22" autoAdjust="0"/>
  </p:normalViewPr>
  <p:slideViewPr>
    <p:cSldViewPr>
      <p:cViewPr varScale="1">
        <p:scale>
          <a:sx n="86" d="100"/>
          <a:sy n="86" d="100"/>
        </p:scale>
        <p:origin x="562" y="5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no"?><Relationships xmlns="http://schemas.openxmlformats.org/package/2006/relationships"><Relationship Id="rId1" Target="slideMasters/slideMaster1.xml" Type="http://schemas.openxmlformats.org/officeDocument/2006/relationships/slideMaster"/><Relationship Id="rId10" Target="slides/slide9.xml" Type="http://schemas.openxmlformats.org/officeDocument/2006/relationships/slide"/><Relationship Id="rId11" Target="slides/slide10.xml" Type="http://schemas.openxmlformats.org/officeDocument/2006/relationships/slide"/><Relationship Id="rId12" Target="slides/slide11.xml" Type="http://schemas.openxmlformats.org/officeDocument/2006/relationships/slide"/><Relationship Id="rId13" Target="presProps.xml" Type="http://schemas.openxmlformats.org/officeDocument/2006/relationships/presProps"/><Relationship Id="rId14" Target="viewProps.xml" Type="http://schemas.openxmlformats.org/officeDocument/2006/relationships/viewProps"/><Relationship Id="rId15" Target="theme/theme1.xml" Type="http://schemas.openxmlformats.org/officeDocument/2006/relationships/theme"/><Relationship Id="rId16" Target="tableStyles.xml" Type="http://schemas.openxmlformats.org/officeDocument/2006/relationships/tableStyles"/><Relationship Id="rId17" Target="slides/slide12.xml" Type="http://schemas.openxmlformats.org/officeDocument/2006/relationships/slide"/><Relationship Id="rId3" Target="slides/slide2.xml" Type="http://schemas.openxmlformats.org/officeDocument/2006/relationships/slide"/><Relationship Id="rId4" Target="slides/slide3.xml" Type="http://schemas.openxmlformats.org/officeDocument/2006/relationships/slide"/><Relationship Id="rId5" Target="slides/slide4.xml" Type="http://schemas.openxmlformats.org/officeDocument/2006/relationships/slide"/><Relationship Id="rId6" Target="slides/slide5.xml" Type="http://schemas.openxmlformats.org/officeDocument/2006/relationships/slide"/><Relationship Id="rId7" Target="slides/slide6.xml" Type="http://schemas.openxmlformats.org/officeDocument/2006/relationships/slide"/><Relationship Id="rId8" Target="slides/slide7.xml" Type="http://schemas.openxmlformats.org/officeDocument/2006/relationships/slide"/><Relationship Id="rId9" Target="slides/slide8.xml" Type="http://schemas.openxmlformats.org/officeDocument/2006/relationships/slide"/></Relationships>
</file>

<file path=ppt/slideLayouts/_rels/slideLayout1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0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1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2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3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4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5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6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7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8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9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2/10/2021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2/10/2021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2/10/2021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2/10/2021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2/10/2021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2/10/2021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no"?><Relationships xmlns="http://schemas.openxmlformats.org/package/2006/relationships"><Relationship Id="rId1" Target="../slideLayouts/slideLayout1.xml" Type="http://schemas.openxmlformats.org/officeDocument/2006/relationships/slideLayout"/><Relationship Id="rId10" Target="../slideLayouts/slideLayout10.xml" Type="http://schemas.openxmlformats.org/officeDocument/2006/relationships/slideLayout"/><Relationship Id="rId11" Target="../slideLayouts/slideLayout11.xml" Type="http://schemas.openxmlformats.org/officeDocument/2006/relationships/slideLayout"/><Relationship Id="rId12" Target="../theme/theme1.xml" Type="http://schemas.openxmlformats.org/officeDocument/2006/relationships/theme"/><Relationship Id="rId13" Target="../media/image1.png" Type="http://schemas.openxmlformats.org/officeDocument/2006/relationships/image"/><Relationship Id="rId2" Target="../slideLayouts/slideLayout2.xml" Type="http://schemas.openxmlformats.org/officeDocument/2006/relationships/slideLayout"/><Relationship Id="rId3" Target="../slideLayouts/slideLayout3.xml" Type="http://schemas.openxmlformats.org/officeDocument/2006/relationships/slideLayout"/><Relationship Id="rId4" Target="../slideLayouts/slideLayout4.xml" Type="http://schemas.openxmlformats.org/officeDocument/2006/relationships/slideLayout"/><Relationship Id="rId5" Target="../slideLayouts/slideLayout5.xml" Type="http://schemas.openxmlformats.org/officeDocument/2006/relationships/slideLayout"/><Relationship Id="rId6" Target="../slideLayouts/slideLayout6.xml" Type="http://schemas.openxmlformats.org/officeDocument/2006/relationships/slideLayout"/><Relationship Id="rId7" Target="../slideLayouts/slideLayout7.xml" Type="http://schemas.openxmlformats.org/officeDocument/2006/relationships/slideLayout"/><Relationship Id="rId8" Target="../slideLayouts/slideLayout8.xml" Type="http://schemas.openxmlformats.org/officeDocument/2006/relationships/slideLayout"/><Relationship Id="rId9" Target="../slideLayouts/slideLayout9.xml" Type="http://schemas.openxmlformats.org/officeDocument/2006/relationships/slideLayout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0"/>
            <a:ext cx="11430000" cy="1016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143000"/>
            <a:ext cx="11557000" cy="5334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2/10/2021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7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0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11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12.xml.rels><?xml version="1.0" encoding="UTF-8" standalone="no"?><Relationships xmlns="http://schemas.openxmlformats.org/package/2006/relationships"><Relationship Id="rId1" Target="../slideLayouts/slideLayout1.xml" Type="http://schemas.openxmlformats.org/officeDocument/2006/relationships/slideLayout"/><Relationship Id="rId2" Target="../media/image4.png" Type="http://schemas.openxmlformats.org/officeDocument/2006/relationships/image"/></Relationships>
</file>

<file path=ppt/slides/_rels/slide2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3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4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5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6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7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8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9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1" lang="en-US" sz="3600">
                <a:solidFill>
                  <a:srgbClr val="FFFFFF"/>
                </a:solidFill>
                <a:cs typeface="Mandali"/>
              </a:rPr>
              <a:t>అధ్యాయము 9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143000"/>
            <a:ext cx="11557000" cy="5715000"/>
          </a:xfrm>
        </p:spPr>
        <p:txBody>
          <a:bodyPr>
            <a:normAutofit fontScale="92500"/>
          </a:bodyPr>
          <a:lstStyle/>
          <a:p>
            <a:pPr algn="just">
              <a:lnSpc>
                <a:spcPct val="150000"/>
              </a:lnSpc>
              <a:buNone/>
            </a:pPr>
            <a:r>
              <a:rPr b="1" dirty="0" lang="en-US" sz="3000">
                <a:solidFill>
                  <a:srgbClr val="FFFFFF"/>
                </a:solidFill>
                <a:cs typeface="Mandali"/>
              </a:rPr>
              <a:t>9:22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అయితే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సమూయేలు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సౌలును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అతని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పనివానిని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భోజనపు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సాలలోనికి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తోడుకొనిపోయి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,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పిలువబడిన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దాదాపు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ముప్పదిమందిలో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ప్రధానస్థలమందు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వారిని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కూర్చుండబెట్టి</a:t>
            </a:r>
            <a:endParaRPr dirty="0" lang="en-US" sz="3000">
              <a:solidFill>
                <a:srgbClr val="FFFFFF"/>
              </a:solidFill>
              <a:cs typeface="Mandali"/>
            </a:endParaRPr>
          </a:p>
          <a:p>
            <a:pPr algn="just">
              <a:lnSpc>
                <a:spcPct val="150000"/>
              </a:lnSpc>
              <a:buNone/>
            </a:pPr>
            <a:r>
              <a:rPr b="1" dirty="0" lang="en-US" sz="3000">
                <a:solidFill>
                  <a:srgbClr val="FFFFFF"/>
                </a:solidFill>
                <a:cs typeface="Mandali"/>
              </a:rPr>
              <a:t>9:23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పచనకర్తతో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నేను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నీ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దగ్గరనుంచుమని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చెప్పి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నీచేతికి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ఇచ్చిన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భాగమును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తీసికొని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రమ్మనగా</a:t>
            </a:r>
            <a:endParaRPr dirty="0" lang="en-US" sz="3000">
              <a:solidFill>
                <a:srgbClr val="FFFFFF"/>
              </a:solidFill>
              <a:cs typeface="Mandali"/>
            </a:endParaRPr>
          </a:p>
          <a:p>
            <a:pPr algn="just">
              <a:lnSpc>
                <a:spcPct val="150000"/>
              </a:lnSpc>
              <a:buNone/>
            </a:pPr>
            <a:r>
              <a:rPr b="1" dirty="0" lang="en-US" sz="3000">
                <a:solidFill>
                  <a:srgbClr val="FFFFFF"/>
                </a:solidFill>
                <a:cs typeface="Mandali"/>
              </a:rPr>
              <a:t>9:24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పచనకర్త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జబ్బను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దాని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మీదనున్న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దానిని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తీసికొనివచ్చి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సౌలు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ఎదుట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ఉంచగా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సమూయేలు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సౌలుతో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ఇట్లనెను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చూడుము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,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మనము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కలిసికొను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కాలమునకై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దాచియుంచబడిన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దానిని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నీకు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పెట్టియున్నాడు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,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జనులను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పిలిచితినని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నేను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పచనకర్తతో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చెప్పినప్పుడు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ఇది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నీకొరకుంచవలసినదని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చెప్పితిని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. ఆ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దినమున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సౌలు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సమూయేలుతో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కూడ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భోజనము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చేసెను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,</a:t>
            </a:r>
          </a:p>
        </p:txBody>
      </p:sp>
      <p:pic>
        <p:nvPicPr>
          <p:cNvPr id="4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1" lang="en-US" sz="3600">
                <a:solidFill>
                  <a:srgbClr val="FFFFFF"/>
                </a:solidFill>
                <a:cs typeface="Mandali"/>
              </a:rPr>
              <a:t>అధ్యాయము 9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9:25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పట్టణస్థులు ఉన్నతమైన స్థలము మీదనుండి దిగుచుండగా సమూయేలు సౌలుతో మిద్దెమీద మాటలాడుచుండెను.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9:26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మరునాడు తెల్లవారునప్పుడు సమూయేలు మిద్దెమీదనున్న సౌలును పిలిచి నేను నిన్ను సాగనంపుటకై లెమ్ము అని చెప్పగా సౌలు లేచెను. తరువాత వారిద్దరు బయలుదేరి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9:27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ఊరి చివరకు వచ్చుచుండగా సమూయేలు సౌలుతో మనకంటె ముందుగా వెళ్లుమని యీ పనివానితో చెప్పుము; దేవుడు సెలవిచ్చినది నేను నీకు తెలియజెప్పువరకు నీవు ఇక్కడ నిలిచియుండుమనెను; అంతట వాడు వెళ్లెను.</a:t>
            </a:r>
          </a:p>
        </p:txBody>
      </p:sp>
      <p:pic>
        <p:nvPicPr>
          <p:cNvPr id="4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" y="2667000"/>
            <a:ext cx="11430000" cy="1270000"/>
          </a:xfrm>
        </p:spPr>
        <p:txBody>
          <a:bodyPr/>
          <a:lstStyle/>
          <a:p>
            <a:pPr algn="ctr"/>
            <a:r>
              <a:rPr b="true" lang="en-US" sz="5000">
                <a:solidFill>
                  <a:srgbClr val="FFFFFF"/>
                </a:solidFill>
                <a:cs typeface="Mandali"/>
              </a:rPr>
              <a:t>1సమూయేలు</a:t>
            </a:r>
          </a:p>
        </p:txBody>
      </p:sp>
      <p:sp>
        <p:nvSpPr>
          <p:cNvPr id="3" name="Subtitle 2"/>
          <p:cNvSpPr>
            <a:spLocks noGrp="1"/>
          </p:cNvSpPr>
          <p:nvPr>
            <p:ph idx="1" type="subTitle"/>
          </p:nvPr>
        </p:nvSpPr>
        <p:spPr>
          <a:xfrm>
            <a:off x="304800" y="4064000"/>
            <a:ext cx="11430000" cy="2540000"/>
          </a:xfrm>
        </p:spPr>
        <p:txBody>
          <a:bodyPr/>
          <a:lstStyle>
            <a:lvl1pPr algn="ctr" indent="0" mar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algn="ctr" indent="0" marL="457200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algn="ctr" indent="0" marL="914400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algn="ctr" indent="0" marL="1371600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algn="ctr" indent="0" marL="1828800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algn="ctr" indent="0" marL="2286000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algn="ctr" indent="0" marL="2743200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algn="ctr" indent="0" marL="3200400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algn="ctr" indent="0" marL="3657600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algn="ctr"/>
            <a:r>
              <a:rPr b="true" lang="en-US" sz="3000">
                <a:solidFill>
                  <a:srgbClr val="FFFFFF"/>
                </a:solidFill>
                <a:cs typeface="Mandali"/>
              </a:rPr>
              <a:t>అధ్యాయము 9
పరిశుద్ధ గ్రంధము
www.TeluguBibleStudy.com</a:t>
            </a:r>
          </a:p>
        </p:txBody>
      </p:sp>
      <p:pic>
        <p:nvPicPr>
          <p:cNvPr id="4" name="Picture 4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4445000" y="127000"/>
            <a:ext cx="2540000" cy="254000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1" lang="en-US" sz="3600">
                <a:solidFill>
                  <a:srgbClr val="FFFFFF"/>
                </a:solidFill>
                <a:cs typeface="Mandali"/>
              </a:rPr>
              <a:t>అధ్యాయము 9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9:1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అఫియకు పుట్టిన బెకోరతు కుమారుడైన సెరోరుకు జననమైన అబీయేలు కుమారుడగు కీషు అను బెన్యామీనీయుడొకడుండెను. కీషు భాగ్యవంతుడగు ఒక బెన్యామీనీయుడు.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9:2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అతనికి సౌలు అను నొక కుమారుడుండెను. అతడు బహు సౌందర్యముగల యౌవనుడు, ఇశ్రాయేలీయులలో అతనిపాటి సుందరుడొకడును లేడు. అతడు భుజములు మొదలుకొని పైకి ఇతరులకంటె ఎత్తు గలవాడు.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9:3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సౌలు తండ్రియైన కీషుయొక్క గార్దభములు తప్పిపోగా కీషు తన కుమారుడైన సౌలును పిలిచి మన దాసులలో ఒకని తీసికొనిపోయి గార్దభములను వెదకుమని చెప్పెను.</a:t>
            </a:r>
          </a:p>
        </p:txBody>
      </p:sp>
      <p:pic>
        <p:nvPicPr>
          <p:cNvPr id="4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1" lang="en-US" sz="3600">
                <a:solidFill>
                  <a:srgbClr val="FFFFFF"/>
                </a:solidFill>
                <a:cs typeface="Mandali"/>
              </a:rPr>
              <a:t>అధ్యాయము 9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9:4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అతడు పోయి ఎఫ్రాయిము మన్యము తిరిగి షాలిషా దేశమున సంచరింపగా అవి కనబడలేదు. తరువాత వారు షయలీము దేశమును దాటి సంచారము చేసిరి గాని అవి కనబడకయుండెను. బెన్యామీనీయుల దేశము సంచరించి చూడగా అవి దొరకలేదు.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9:5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అయితే వారు సూపు దేశమునకు వచ్చినప్పుడు మనము తిరిగి వెళ్లుదము రమ్ము, గార్దభముల కొరకు చింతింపక, నా తండ్రి మనకొరకు విచారపడునేమోయని సౌలు తనయొద్దనున్న పనివానితో అనగా</a:t>
            </a:r>
          </a:p>
        </p:txBody>
      </p:sp>
      <p:pic>
        <p:nvPicPr>
          <p:cNvPr id="4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1" lang="en-US" sz="3600">
                <a:solidFill>
                  <a:srgbClr val="FFFFFF"/>
                </a:solidFill>
                <a:cs typeface="Mandali"/>
              </a:rPr>
              <a:t>అధ్యాయము 9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9:6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వాడు ఇదిగో ఈ పట్టణములో దైవజనుడు ఒకడున్నాడు, అతడు బహు ఘనుడు, అతడు ఏ మాట చెప్పునో ఆ మాట నెరవేరును. మనము వెళ్లవలసిన మార్గమును అతడు మనకు తెలియజేయునేమో అతని యొద్దకు వెళ్లుదము రండని చెప్పెను.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9:7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అందుకు సౌలు మనము వెళ్లునెడల ఆ మనిషికి ఏమి తీసికొని పోవుదుము? మన సామగ్రిలోనుండు భోజనపదార్థములు సరిపోయినవి; ఆ దైవజనునికి బహుమానము తీసికొనిపోవుటకు మనకేమియు లేదు అని తన పనివానితో చెప్పి మనయొద్ద ఏమి యున్నదని అడుగగా</a:t>
            </a:r>
          </a:p>
        </p:txBody>
      </p:sp>
      <p:pic>
        <p:nvPicPr>
          <p:cNvPr id="4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1" lang="en-US" sz="3600">
                <a:solidFill>
                  <a:srgbClr val="FFFFFF"/>
                </a:solidFill>
                <a:cs typeface="Mandali"/>
              </a:rPr>
              <a:t>అధ్యాయము 9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9:8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వాడు సౌలుతో చిత్తగించుము, నాయొద్ద పావు తులము వెండి కలదు. మనకు మార్గము తెలియజెప్పినందుకై దానిని ఆ దైవజనుని కిత్తుననెను.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9:9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ఇప్పుడు ప్రవక్తయను పేరు నొందువాడు పూర్వము దీర్ఘదర్శియనిపించుకొనెను. పూర్వము ఇశ్రాయేలీయులలో దేవునియొద్ద విచారణ చేయుటకై ఒకడు బయలుదేరిన యెడల మనము దీర్ఘదర్శకుని యొద్దకు పోవుదము రండని జనులు చెప్పుకొనుట వాడుక.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9:10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సౌలు నీ మాట మంచిది, వెళ్లుదము రమ్మనగా</a:t>
            </a:r>
          </a:p>
        </p:txBody>
      </p:sp>
      <p:pic>
        <p:nvPicPr>
          <p:cNvPr id="4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1" lang="en-US" sz="3600">
                <a:solidFill>
                  <a:srgbClr val="FFFFFF"/>
                </a:solidFill>
                <a:cs typeface="Mandali"/>
              </a:rPr>
              <a:t>అధ్యాయము 9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143000"/>
            <a:ext cx="11557000" cy="5715000"/>
          </a:xfrm>
        </p:spPr>
        <p:txBody>
          <a:bodyPr>
            <a:normAutofit fontScale="92500"/>
          </a:bodyPr>
          <a:lstStyle/>
          <a:p>
            <a:pPr algn="just">
              <a:lnSpc>
                <a:spcPct val="150000"/>
              </a:lnSpc>
              <a:buNone/>
            </a:pPr>
            <a:r>
              <a:rPr b="1" dirty="0" lang="en-US" sz="3000">
                <a:solidFill>
                  <a:srgbClr val="FFFFFF"/>
                </a:solidFill>
                <a:cs typeface="Mandali"/>
              </a:rPr>
              <a:t>9:11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వారు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దైవజనుడుండు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ఊరికి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పోయిరి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.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ఊరికి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ఎక్కిపోవుచుండగా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నీళ్లు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చేదుకొనుటకై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వచ్చిన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కన్యకలు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తమకు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కనబడినప్పుడు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ఇక్కడ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దీర్ఘదర్శి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యున్నాడా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అని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అడిగిరి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.</a:t>
            </a:r>
          </a:p>
          <a:p>
            <a:pPr algn="just">
              <a:lnSpc>
                <a:spcPct val="150000"/>
              </a:lnSpc>
              <a:buNone/>
            </a:pPr>
            <a:r>
              <a:rPr b="1" dirty="0" lang="en-US" sz="3000">
                <a:solidFill>
                  <a:srgbClr val="FFFFFF"/>
                </a:solidFill>
                <a:cs typeface="Mandali"/>
              </a:rPr>
              <a:t>9:12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అందుకు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వారు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ఇదిగో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అతడు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మీ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యెదుటనేయున్నాడు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,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త్వరగా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పోయి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కలిసికొనుడి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;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యీ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దినముననే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అతడు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ఈ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ఊరికి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వచ్చెను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.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నేడు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ఉన్నతస్థలమందు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జనులకు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బలి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జరుగును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గనుక</a:t>
            </a:r>
            <a:endParaRPr dirty="0" lang="en-US" sz="3000">
              <a:solidFill>
                <a:srgbClr val="FFFFFF"/>
              </a:solidFill>
              <a:cs typeface="Mandali"/>
            </a:endParaRPr>
          </a:p>
          <a:p>
            <a:pPr algn="just">
              <a:lnSpc>
                <a:spcPct val="150000"/>
              </a:lnSpc>
              <a:buNone/>
            </a:pPr>
            <a:r>
              <a:rPr b="1" dirty="0" lang="en-US" sz="3000">
                <a:solidFill>
                  <a:srgbClr val="FFFFFF"/>
                </a:solidFill>
                <a:cs typeface="Mandali"/>
              </a:rPr>
              <a:t>9:13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ఊరిలోనికి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మీరు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పోయిన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క్షణమందే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,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అతడు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భోజనము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చేయుటకు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ఉన్నతమైన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స్థలమునకు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వెళ్లకమునుపే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మీరు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అతని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కనుగొందురు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;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అతడు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రాక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మునుపు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జనులు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భోజనము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చేయరు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;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అతడు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బలిని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ఆశీర్వదించిన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తరువాత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పిలువబడినవారు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భోజనము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చేయుదురు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,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మీరు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ఎక్కిపొండి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;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అతని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చూచుటకు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ఇదే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సమయమని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చెప్పిరి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.</a:t>
            </a:r>
          </a:p>
        </p:txBody>
      </p:sp>
      <p:pic>
        <p:nvPicPr>
          <p:cNvPr id="4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1" lang="en-US" sz="3600">
                <a:solidFill>
                  <a:srgbClr val="FFFFFF"/>
                </a:solidFill>
                <a:cs typeface="Mandali"/>
              </a:rPr>
              <a:t>అధ్యాయము 9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9:14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వారు ఊరిలోనికి రాగా ఉన్నతమైన స్థలమునకు పోవుచున్న సమూయేలు వారికి ఎదురుపడెను.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9:15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సౌలు అచ్చటికి రేపు వచ్చునని యెహోవా సమూయేలునకు తెలియజేసెను.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9:16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ఎట్లనగానా జనుల మొఱ్ఱ నాయొద్దకు వచ్చెను, నేను వారిని దృష్టించియున్నాను; కాగా ఫిలిష్తీయుల చేతిలోనుండి నా జనులను విడిపించుటకై నా జనులైన ఇశ్రాయేలీయుల మీద వానిని అధికారినిగా అభిషేకించుటకుగాను రేపు ఈ వేళకు నేను బెన్యామీను దేశములోనుండి ఒక మనుష్యుని నీయొద్దకు రప్పించుదును.</a:t>
            </a:r>
          </a:p>
        </p:txBody>
      </p:sp>
      <p:pic>
        <p:nvPicPr>
          <p:cNvPr id="4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1" lang="en-US" sz="3600">
                <a:solidFill>
                  <a:srgbClr val="FFFFFF"/>
                </a:solidFill>
                <a:cs typeface="Mandali"/>
              </a:rPr>
              <a:t>అధ్యాయము 9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9:17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సౌలు సమూయేలునకు కనబడగానే యెహోవా ఇతడే నేను నీతో చెప్పిన మనిషి ఇదిగో ఇతడే నా జనులను ఏలునని అతనితో సెలవిచ్చెను.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9:18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సౌలు గవినియందు సమూయేలును కలిసికొని దీర్ఘదర్శి యిల్లు ఏది? దయచేసి నాతో చెప్పుమని అడుగగా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9:19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సమూయేలు సౌలుతో నేనే దీర్ఘదర్శిని, ఉన్నతమైన స్థలమునకు నాకు ముందు వెళ్లుడి, నేడు మీరు నాతో కూడ భోజనము చేయవలెను, రేపు నీ మనస్సులో నున్నదంతయు నీకు తెలియజేసి నిన్ను వెళ్లనిచ్చెదను.</a:t>
            </a:r>
          </a:p>
        </p:txBody>
      </p:sp>
      <p:pic>
        <p:nvPicPr>
          <p:cNvPr id="4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1" lang="en-US" sz="3600">
                <a:solidFill>
                  <a:srgbClr val="FFFFFF"/>
                </a:solidFill>
                <a:cs typeface="Mandali"/>
              </a:rPr>
              <a:t>అధ్యాయము 9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9:20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మూడు దినముల క్రిందట తప్పిపోయిన నీ గార్దభములనుగూర్చి విచారపడకుము, అవి దొరికినవి. ఇశ్రాయేలీయుల అభీష్టము ఎవరియందున్నది? నీ యందును నీ తండ్రి యింటివారియందును గదా అనెను.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9:21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అందుకు సౌలు నేను బెన్యామీనీయుడను కానా? నా గోత్రము ఇశ్రాయేలీయుల గోత్రములలో స్వల్పమైనదికాదా? నా యింటివారు బెన్యామీను గోత్రపు ఇంటివారందరిలో అల్పులు కారా? నాతో ఈలాగున ఎందుకు పలుకుచున్నావు? అనెను.</a:t>
            </a:r>
          </a:p>
        </p:txBody>
      </p:sp>
      <p:pic>
        <p:nvPicPr>
          <p:cNvPr id="4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633</Words>
  <Application>Microsoft Office PowerPoint</Application>
  <PresentationFormat>Widescreen</PresentationFormat>
  <Paragraphs>39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4" baseType="lpstr">
      <vt:lpstr>Arial</vt:lpstr>
      <vt:lpstr>Calibri</vt:lpstr>
      <vt:lpstr>Office Theme</vt:lpstr>
      <vt:lpstr>1 సమూయేలు</vt:lpstr>
      <vt:lpstr>అధ్యాయము 9</vt:lpstr>
      <vt:lpstr>అధ్యాయము 9</vt:lpstr>
      <vt:lpstr>అధ్యాయము 9</vt:lpstr>
      <vt:lpstr>అధ్యాయము 9</vt:lpstr>
      <vt:lpstr>అధ్యాయము 9</vt:lpstr>
      <vt:lpstr>అధ్యాయము 9</vt:lpstr>
      <vt:lpstr>అధ్యాయము 9</vt:lpstr>
      <vt:lpstr>అధ్యాయము 9</vt:lpstr>
      <vt:lpstr>అధ్యాయము 9</vt:lpstr>
      <vt:lpstr>అధ్యాయము 9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>
  <dcterms:created xsi:type="dcterms:W3CDTF">2006-08-16T00:00:00Z</dcterms:created>
  <dc:creator>BIBLE Nestam</dc:creator>
  <cp:lastModifiedBy>www.teluguBIBLEstudy.com</cp:lastModifiedBy>
  <dcterms:modified xsi:type="dcterms:W3CDTF">2021-02-10T04:48:53Z</dcterms:modified>
  <cp:revision>2</cp:revision>
  <dc:title>1 సమూయేలు</dc:title>
</cp:coreProperties>
</file>